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 varScale="1">
        <p:scale>
          <a:sx n="45" d="100"/>
          <a:sy n="45" d="100"/>
        </p:scale>
        <p:origin x="48" y="5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850396-A0B0-44BB-89B0-01E159027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23390"/>
          <a:stretch/>
        </p:blipFill>
        <p:spPr>
          <a:xfrm>
            <a:off x="1786376" y="806035"/>
            <a:ext cx="6534829" cy="36759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861FB-2E66-4049-958F-EAAD5FA35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259" y="-1444298"/>
            <a:ext cx="6832500" cy="125260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FFFFFE"/>
                </a:solidFill>
              </a:rPr>
              <a:t>Yungadesign </a:t>
            </a:r>
            <a:br>
              <a:rPr lang="en-US" sz="4400" dirty="0">
                <a:solidFill>
                  <a:srgbClr val="FFFFFE"/>
                </a:solidFill>
              </a:rPr>
            </a:br>
            <a:r>
              <a:rPr lang="en-US" sz="4400" dirty="0">
                <a:solidFill>
                  <a:srgbClr val="FFFFFE"/>
                </a:solidFill>
              </a:rPr>
              <a:t>graphic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80CC6-27C6-46B5-9EE3-B4CF04D66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4665" y="-373351"/>
            <a:ext cx="6832499" cy="716529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FFFFFE"/>
                </a:solidFill>
              </a:rPr>
              <a:t>Creative services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>
            <a:solidFill>
              <a:srgbClr val="FC045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86754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Gill Sans MT</vt:lpstr>
      <vt:lpstr>Gallery</vt:lpstr>
      <vt:lpstr>Yungadesign  graphic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Yungadesign  graphic design</dc:title>
  <dc:creator>natalie benedik isikli</dc:creator>
  <cp:lastModifiedBy>natalie benedik isikli</cp:lastModifiedBy>
  <cp:revision>1</cp:revision>
  <dcterms:created xsi:type="dcterms:W3CDTF">2018-11-04T10:37:19Z</dcterms:created>
  <dcterms:modified xsi:type="dcterms:W3CDTF">2018-11-04T10:39:43Z</dcterms:modified>
</cp:coreProperties>
</file>